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2" r:id="rId2"/>
  </p:sldIdLst>
  <p:sldSz cx="32512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8" d="100"/>
          <a:sy n="28" d="100"/>
        </p:scale>
        <p:origin x="64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3FFD5-28BB-4C6F-B0AE-D6F43CBC2795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75DCE-C94A-4AF7-9B40-08200CA567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436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0" y="2992968"/>
            <a:ext cx="24384000" cy="6366933"/>
          </a:xfrm>
        </p:spPr>
        <p:txBody>
          <a:bodyPr anchor="b"/>
          <a:lstStyle>
            <a:lvl1pPr algn="ctr">
              <a:defRPr sz="1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0" y="9605435"/>
            <a:ext cx="24384000" cy="4415365"/>
          </a:xfrm>
        </p:spPr>
        <p:txBody>
          <a:bodyPr/>
          <a:lstStyle>
            <a:lvl1pPr marL="0" indent="0" algn="ctr">
              <a:buNone/>
              <a:defRPr sz="6400"/>
            </a:lvl1pPr>
            <a:lvl2pPr marL="1219215" indent="0" algn="ctr">
              <a:buNone/>
              <a:defRPr sz="5333"/>
            </a:lvl2pPr>
            <a:lvl3pPr marL="2438430" indent="0" algn="ctr">
              <a:buNone/>
              <a:defRPr sz="4800"/>
            </a:lvl3pPr>
            <a:lvl4pPr marL="3657646" indent="0" algn="ctr">
              <a:buNone/>
              <a:defRPr sz="4267"/>
            </a:lvl4pPr>
            <a:lvl5pPr marL="4876861" indent="0" algn="ctr">
              <a:buNone/>
              <a:defRPr sz="4267"/>
            </a:lvl5pPr>
            <a:lvl6pPr marL="6096076" indent="0" algn="ctr">
              <a:buNone/>
              <a:defRPr sz="4267"/>
            </a:lvl6pPr>
            <a:lvl7pPr marL="7315291" indent="0" algn="ctr">
              <a:buNone/>
              <a:defRPr sz="4267"/>
            </a:lvl7pPr>
            <a:lvl8pPr marL="8534507" indent="0" algn="ctr">
              <a:buNone/>
              <a:defRPr sz="4267"/>
            </a:lvl8pPr>
            <a:lvl9pPr marL="9753722" indent="0" algn="ctr">
              <a:buNone/>
              <a:defRPr sz="426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97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740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66400" y="973667"/>
            <a:ext cx="7010400" cy="154982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5200" y="973667"/>
            <a:ext cx="20624800" cy="1549823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96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433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8267" y="4559303"/>
            <a:ext cx="28041600" cy="7607299"/>
          </a:xfrm>
        </p:spPr>
        <p:txBody>
          <a:bodyPr anchor="b"/>
          <a:lstStyle>
            <a:lvl1pPr>
              <a:defRPr sz="1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8267" y="12238569"/>
            <a:ext cx="28041600" cy="4000499"/>
          </a:xfrm>
        </p:spPr>
        <p:txBody>
          <a:bodyPr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219215" indent="0">
              <a:buNone/>
              <a:defRPr sz="5333">
                <a:solidFill>
                  <a:schemeClr val="tx1">
                    <a:tint val="75000"/>
                  </a:schemeClr>
                </a:solidFill>
              </a:defRPr>
            </a:lvl2pPr>
            <a:lvl3pPr marL="243843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3657646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4pPr>
            <a:lvl5pPr marL="4876861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5pPr>
            <a:lvl6pPr marL="6096076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6pPr>
            <a:lvl7pPr marL="7315291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7pPr>
            <a:lvl8pPr marL="8534507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8pPr>
            <a:lvl9pPr marL="9753722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339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5200" y="4868333"/>
            <a:ext cx="13817600" cy="11603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0" y="4868333"/>
            <a:ext cx="13817600" cy="11603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120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973668"/>
            <a:ext cx="28041600" cy="3534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9436" y="4483101"/>
            <a:ext cx="13754099" cy="2197099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19215" indent="0">
              <a:buNone/>
              <a:defRPr sz="5333" b="1"/>
            </a:lvl2pPr>
            <a:lvl3pPr marL="2438430" indent="0">
              <a:buNone/>
              <a:defRPr sz="4800" b="1"/>
            </a:lvl3pPr>
            <a:lvl4pPr marL="3657646" indent="0">
              <a:buNone/>
              <a:defRPr sz="4267" b="1"/>
            </a:lvl4pPr>
            <a:lvl5pPr marL="4876861" indent="0">
              <a:buNone/>
              <a:defRPr sz="4267" b="1"/>
            </a:lvl5pPr>
            <a:lvl6pPr marL="6096076" indent="0">
              <a:buNone/>
              <a:defRPr sz="4267" b="1"/>
            </a:lvl6pPr>
            <a:lvl7pPr marL="7315291" indent="0">
              <a:buNone/>
              <a:defRPr sz="4267" b="1"/>
            </a:lvl7pPr>
            <a:lvl8pPr marL="8534507" indent="0">
              <a:buNone/>
              <a:defRPr sz="4267" b="1"/>
            </a:lvl8pPr>
            <a:lvl9pPr marL="9753722" indent="0">
              <a:buNone/>
              <a:defRPr sz="426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9436" y="6680200"/>
            <a:ext cx="13754099" cy="9825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9200" y="4483101"/>
            <a:ext cx="13821835" cy="2197099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19215" indent="0">
              <a:buNone/>
              <a:defRPr sz="5333" b="1"/>
            </a:lvl2pPr>
            <a:lvl3pPr marL="2438430" indent="0">
              <a:buNone/>
              <a:defRPr sz="4800" b="1"/>
            </a:lvl3pPr>
            <a:lvl4pPr marL="3657646" indent="0">
              <a:buNone/>
              <a:defRPr sz="4267" b="1"/>
            </a:lvl4pPr>
            <a:lvl5pPr marL="4876861" indent="0">
              <a:buNone/>
              <a:defRPr sz="4267" b="1"/>
            </a:lvl5pPr>
            <a:lvl6pPr marL="6096076" indent="0">
              <a:buNone/>
              <a:defRPr sz="4267" b="1"/>
            </a:lvl6pPr>
            <a:lvl7pPr marL="7315291" indent="0">
              <a:buNone/>
              <a:defRPr sz="4267" b="1"/>
            </a:lvl7pPr>
            <a:lvl8pPr marL="8534507" indent="0">
              <a:buNone/>
              <a:defRPr sz="4267" b="1"/>
            </a:lvl8pPr>
            <a:lvl9pPr marL="9753722" indent="0">
              <a:buNone/>
              <a:defRPr sz="426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9200" y="6680200"/>
            <a:ext cx="13821835" cy="9825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353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511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157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6" y="1219200"/>
            <a:ext cx="10485965" cy="4267200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1835" y="2633135"/>
            <a:ext cx="16459200" cy="12996333"/>
          </a:xfrm>
        </p:spPr>
        <p:txBody>
          <a:bodyPr/>
          <a:lstStyle>
            <a:lvl1pPr>
              <a:defRPr sz="8533"/>
            </a:lvl1pPr>
            <a:lvl2pPr>
              <a:defRPr sz="7467"/>
            </a:lvl2pPr>
            <a:lvl3pPr>
              <a:defRPr sz="6400"/>
            </a:lvl3pPr>
            <a:lvl4pPr>
              <a:defRPr sz="5333"/>
            </a:lvl4pPr>
            <a:lvl5pPr>
              <a:defRPr sz="5333"/>
            </a:lvl5pPr>
            <a:lvl6pPr>
              <a:defRPr sz="5333"/>
            </a:lvl6pPr>
            <a:lvl7pPr>
              <a:defRPr sz="5333"/>
            </a:lvl7pPr>
            <a:lvl8pPr>
              <a:defRPr sz="5333"/>
            </a:lvl8pPr>
            <a:lvl9pPr>
              <a:defRPr sz="53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6" y="5486400"/>
            <a:ext cx="10485965" cy="10164235"/>
          </a:xfrm>
        </p:spPr>
        <p:txBody>
          <a:bodyPr/>
          <a:lstStyle>
            <a:lvl1pPr marL="0" indent="0">
              <a:buNone/>
              <a:defRPr sz="4267"/>
            </a:lvl1pPr>
            <a:lvl2pPr marL="1219215" indent="0">
              <a:buNone/>
              <a:defRPr sz="3733"/>
            </a:lvl2pPr>
            <a:lvl3pPr marL="2438430" indent="0">
              <a:buNone/>
              <a:defRPr sz="3200"/>
            </a:lvl3pPr>
            <a:lvl4pPr marL="3657646" indent="0">
              <a:buNone/>
              <a:defRPr sz="2667"/>
            </a:lvl4pPr>
            <a:lvl5pPr marL="4876861" indent="0">
              <a:buNone/>
              <a:defRPr sz="2667"/>
            </a:lvl5pPr>
            <a:lvl6pPr marL="6096076" indent="0">
              <a:buNone/>
              <a:defRPr sz="2667"/>
            </a:lvl6pPr>
            <a:lvl7pPr marL="7315291" indent="0">
              <a:buNone/>
              <a:defRPr sz="2667"/>
            </a:lvl7pPr>
            <a:lvl8pPr marL="8534507" indent="0">
              <a:buNone/>
              <a:defRPr sz="2667"/>
            </a:lvl8pPr>
            <a:lvl9pPr marL="9753722" indent="0">
              <a:buNone/>
              <a:defRPr sz="26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490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6" y="1219200"/>
            <a:ext cx="10485965" cy="4267200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821835" y="2633135"/>
            <a:ext cx="16459200" cy="12996333"/>
          </a:xfrm>
        </p:spPr>
        <p:txBody>
          <a:bodyPr anchor="t"/>
          <a:lstStyle>
            <a:lvl1pPr marL="0" indent="0">
              <a:buNone/>
              <a:defRPr sz="8533"/>
            </a:lvl1pPr>
            <a:lvl2pPr marL="1219215" indent="0">
              <a:buNone/>
              <a:defRPr sz="7467"/>
            </a:lvl2pPr>
            <a:lvl3pPr marL="2438430" indent="0">
              <a:buNone/>
              <a:defRPr sz="6400"/>
            </a:lvl3pPr>
            <a:lvl4pPr marL="3657646" indent="0">
              <a:buNone/>
              <a:defRPr sz="5333"/>
            </a:lvl4pPr>
            <a:lvl5pPr marL="4876861" indent="0">
              <a:buNone/>
              <a:defRPr sz="5333"/>
            </a:lvl5pPr>
            <a:lvl6pPr marL="6096076" indent="0">
              <a:buNone/>
              <a:defRPr sz="5333"/>
            </a:lvl6pPr>
            <a:lvl7pPr marL="7315291" indent="0">
              <a:buNone/>
              <a:defRPr sz="5333"/>
            </a:lvl7pPr>
            <a:lvl8pPr marL="8534507" indent="0">
              <a:buNone/>
              <a:defRPr sz="5333"/>
            </a:lvl8pPr>
            <a:lvl9pPr marL="9753722" indent="0">
              <a:buNone/>
              <a:defRPr sz="53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6" y="5486400"/>
            <a:ext cx="10485965" cy="10164235"/>
          </a:xfrm>
        </p:spPr>
        <p:txBody>
          <a:bodyPr/>
          <a:lstStyle>
            <a:lvl1pPr marL="0" indent="0">
              <a:buNone/>
              <a:defRPr sz="4267"/>
            </a:lvl1pPr>
            <a:lvl2pPr marL="1219215" indent="0">
              <a:buNone/>
              <a:defRPr sz="3733"/>
            </a:lvl2pPr>
            <a:lvl3pPr marL="2438430" indent="0">
              <a:buNone/>
              <a:defRPr sz="3200"/>
            </a:lvl3pPr>
            <a:lvl4pPr marL="3657646" indent="0">
              <a:buNone/>
              <a:defRPr sz="2667"/>
            </a:lvl4pPr>
            <a:lvl5pPr marL="4876861" indent="0">
              <a:buNone/>
              <a:defRPr sz="2667"/>
            </a:lvl5pPr>
            <a:lvl6pPr marL="6096076" indent="0">
              <a:buNone/>
              <a:defRPr sz="2667"/>
            </a:lvl6pPr>
            <a:lvl7pPr marL="7315291" indent="0">
              <a:buNone/>
              <a:defRPr sz="2667"/>
            </a:lvl7pPr>
            <a:lvl8pPr marL="8534507" indent="0">
              <a:buNone/>
              <a:defRPr sz="2667"/>
            </a:lvl8pPr>
            <a:lvl9pPr marL="9753722" indent="0">
              <a:buNone/>
              <a:defRPr sz="26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276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5200" y="973668"/>
            <a:ext cx="28041600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5200" y="4868333"/>
            <a:ext cx="28041600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35200" y="16950268"/>
            <a:ext cx="73152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EE456-E427-4582-A5A6-B103DE199D82}" type="datetimeFigureOut">
              <a:rPr lang="en-IN" smtClean="0"/>
              <a:t>10/09/2025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69600" y="16950268"/>
            <a:ext cx="109728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61600" y="16950268"/>
            <a:ext cx="73152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499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38430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608" indent="-609608" algn="l" defTabSz="243843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7467" kern="1200">
          <a:solidFill>
            <a:schemeClr val="tx1"/>
          </a:solidFill>
          <a:latin typeface="+mn-lt"/>
          <a:ea typeface="+mn-ea"/>
          <a:cs typeface="+mn-cs"/>
        </a:defRPr>
      </a:lvl1pPr>
      <a:lvl2pPr marL="182882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048038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3pPr>
      <a:lvl4pPr marL="426725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6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70568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92489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914411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10363330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43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4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86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607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29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4507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3722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27553"/>
            <a:ext cx="32512000" cy="29435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1802543" y="9153515"/>
            <a:ext cx="44134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INTRODUCTION</a:t>
            </a:r>
            <a:endParaRPr lang="en-IN" sz="5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866448" y="4489282"/>
            <a:ext cx="27791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AUTHORS</a:t>
            </a:r>
            <a:endParaRPr lang="en-IN" sz="5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596433" y="5310336"/>
            <a:ext cx="153191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AFFILIATION INCLUDING DEPARTMENT AND INSTITUTION </a:t>
            </a:r>
            <a:endParaRPr lang="en-IN" sz="5000" b="1" dirty="0"/>
          </a:p>
        </p:txBody>
      </p:sp>
      <p:sp>
        <p:nvSpPr>
          <p:cNvPr id="15" name="Rectangle 14"/>
          <p:cNvSpPr/>
          <p:nvPr/>
        </p:nvSpPr>
        <p:spPr>
          <a:xfrm>
            <a:off x="0" y="6774538"/>
            <a:ext cx="8018585" cy="56197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-1" y="12697665"/>
            <a:ext cx="8018585" cy="56197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24493415" y="6774538"/>
            <a:ext cx="8018585" cy="4127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24493414" y="14458923"/>
            <a:ext cx="8018585" cy="38584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8596433" y="6774538"/>
            <a:ext cx="15319132" cy="526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8540751" y="12335645"/>
            <a:ext cx="7355742" cy="21232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16489485" y="12335645"/>
            <a:ext cx="7355742" cy="21232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8526095" y="14806246"/>
            <a:ext cx="15319132" cy="34817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TextBox 24"/>
          <p:cNvSpPr txBox="1"/>
          <p:nvPr/>
        </p:nvSpPr>
        <p:spPr>
          <a:xfrm>
            <a:off x="14034721" y="3820628"/>
            <a:ext cx="47473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TITLE OF POSTER</a:t>
            </a:r>
            <a:endParaRPr lang="en-IN" sz="5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199970" y="15076642"/>
            <a:ext cx="16186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CASE</a:t>
            </a:r>
            <a:endParaRPr lang="en-IN" sz="5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3048333" y="8974690"/>
            <a:ext cx="63801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MATERIAL &amp; METHODS</a:t>
            </a:r>
            <a:endParaRPr lang="en-IN" sz="5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5312624" y="8407613"/>
            <a:ext cx="63801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MATERIAL &amp; METHODS</a:t>
            </a:r>
            <a:endParaRPr lang="en-IN" sz="5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9768650" y="12966397"/>
            <a:ext cx="49707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TABLE OF FIGURE</a:t>
            </a:r>
            <a:endParaRPr lang="en-IN" sz="5000" b="1" dirty="0"/>
          </a:p>
        </p:txBody>
      </p:sp>
      <p:sp>
        <p:nvSpPr>
          <p:cNvPr id="30" name="Rectangle 29"/>
          <p:cNvSpPr/>
          <p:nvPr/>
        </p:nvSpPr>
        <p:spPr>
          <a:xfrm>
            <a:off x="24458246" y="11205861"/>
            <a:ext cx="8018585" cy="2897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TextBox 30"/>
          <p:cNvSpPr txBox="1"/>
          <p:nvPr/>
        </p:nvSpPr>
        <p:spPr>
          <a:xfrm>
            <a:off x="17645551" y="12966397"/>
            <a:ext cx="49707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TABLE OF FIGURE</a:t>
            </a:r>
            <a:endParaRPr lang="en-IN" sz="5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4999630" y="16162518"/>
            <a:ext cx="24775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RESULTS</a:t>
            </a:r>
            <a:endParaRPr lang="en-IN" sz="5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5312624" y="12223474"/>
            <a:ext cx="63801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ACHNOWLEDGEMENTS</a:t>
            </a:r>
            <a:endParaRPr lang="en-IN" sz="5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6845143" y="15938416"/>
            <a:ext cx="32447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/>
              <a:t>REFERENCE</a:t>
            </a:r>
            <a:endParaRPr lang="en-IN" sz="5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45355"/>
            <a:ext cx="32512001" cy="357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2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26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BGH Restaurant</dc:creator>
  <cp:lastModifiedBy>BGH Restaurant</cp:lastModifiedBy>
  <cp:revision>14</cp:revision>
  <dcterms:created xsi:type="dcterms:W3CDTF">2023-10-17T10:02:26Z</dcterms:created>
  <dcterms:modified xsi:type="dcterms:W3CDTF">2025-09-10T12:52:11Z</dcterms:modified>
</cp:coreProperties>
</file>