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6787"/>
    <a:srgbClr val="165899"/>
    <a:srgbClr val="3C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640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37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75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34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913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2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97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027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14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66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45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D358-F0CB-49D5-9F4B-F5CE4391FE36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2F790-8290-4476-869B-C3FFA92411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71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6" y="1792458"/>
            <a:ext cx="10019210" cy="84623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5" y="2769326"/>
            <a:ext cx="10019211" cy="3969339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924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1792458"/>
            <a:ext cx="1896036" cy="5072497"/>
          </a:xfrm>
          <a:prstGeom prst="rect">
            <a:avLst/>
          </a:prstGeom>
          <a:solidFill>
            <a:srgbClr val="3E6787"/>
          </a:solidFill>
          <a:ln>
            <a:solidFill>
              <a:srgbClr val="3C6A8E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en-US" sz="3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3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3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3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3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3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algn="ctr"/>
            <a:r>
              <a:rPr lang="en-US" sz="3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ctr"/>
            <a:r>
              <a:rPr lang="en-US" sz="3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IN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95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035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5611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616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078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005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38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3095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828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6959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039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288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</Words>
  <Application>Microsoft Office PowerPoint</Application>
  <PresentationFormat>Widescreen</PresentationFormat>
  <Paragraphs>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BGH Restaurant</dc:creator>
  <cp:lastModifiedBy>BGH Restaurant</cp:lastModifiedBy>
  <cp:revision>5</cp:revision>
  <dcterms:created xsi:type="dcterms:W3CDTF">2025-08-11T10:16:03Z</dcterms:created>
  <dcterms:modified xsi:type="dcterms:W3CDTF">2025-09-10T12:54:41Z</dcterms:modified>
</cp:coreProperties>
</file>